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56500" cy="10693400"/>
  <p:notesSz cx="9866313" cy="6735763"/>
  <p:embeddedFontLst>
    <p:embeddedFont>
      <p:font typeface="Alegreya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</p:embeddedFont>
    <p:embeddedFont>
      <p:font typeface="Open Sans Extra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5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653C-F51D-480C-9A72-F805B32EF674}" type="datetimeFigureOut">
              <a:rPr lang="fr-FR" smtClean="0"/>
              <a:t>07/11/2022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30675" y="841375"/>
            <a:ext cx="160496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D4E9-D0C9-40AD-A02A-30635CFCAA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1D4E9-D0C9-40AD-A02A-30635CFCAA0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1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1D4E9-D0C9-40AD-A02A-30635CFCAA0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31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114363" y="2543578"/>
            <a:ext cx="3346533" cy="334652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7035" t="-33514" r="-7728" b="-28811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50" y="5489202"/>
            <a:ext cx="805726" cy="3676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39" y="6319816"/>
            <a:ext cx="805726" cy="367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39" y="7175996"/>
            <a:ext cx="805726" cy="3676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39" y="8026109"/>
            <a:ext cx="805726" cy="36761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301996" y="-195300"/>
            <a:ext cx="2458910" cy="256530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4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9955" y="2138284"/>
            <a:ext cx="7332980" cy="95468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Accueil Ukraine : </a:t>
            </a:r>
          </a:p>
          <a:p>
            <a:pPr algn="ctr">
              <a:lnSpc>
                <a:spcPts val="3920"/>
              </a:lnSpc>
            </a:pP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Le </a:t>
            </a:r>
            <a:r>
              <a:rPr lang="en-US" sz="2400" dirty="0" err="1">
                <a:solidFill>
                  <a:srgbClr val="0070C0"/>
                </a:solidFill>
                <a:latin typeface="Open Sans Extra Bold"/>
              </a:rPr>
              <a:t>logement</a:t>
            </a: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 par </a:t>
            </a:r>
            <a:r>
              <a:rPr lang="en-US" sz="2400" dirty="0" err="1">
                <a:solidFill>
                  <a:srgbClr val="0070C0"/>
                </a:solidFill>
                <a:latin typeface="Open Sans Extra Bold"/>
              </a:rPr>
              <a:t>Intermédiation</a:t>
            </a: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 Locative </a:t>
            </a:r>
            <a:r>
              <a:rPr lang="en-US" sz="1200" dirty="0">
                <a:solidFill>
                  <a:srgbClr val="0070C0"/>
                </a:solidFill>
                <a:latin typeface="Open Sans Extra Bold"/>
              </a:rPr>
              <a:t>(IML)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828" y="5416854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La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Fondation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Diaconesses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Reuilly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(FDR),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conventionnée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par la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Préfecture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, assure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l’IML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pour les </a:t>
            </a:r>
            <a:r>
              <a:rPr lang="en-US" dirty="0" err="1">
                <a:solidFill>
                  <a:srgbClr val="0070C0"/>
                </a:solidFill>
                <a:latin typeface="Alegreya Bold"/>
              </a:rPr>
              <a:t>ressortissants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legreya Bold"/>
              </a:rPr>
              <a:t>u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krainiens</a:t>
            </a:r>
            <a:endParaRPr lang="en-US" sz="1800" dirty="0">
              <a:solidFill>
                <a:srgbClr val="0070C0"/>
              </a:solidFill>
              <a:latin typeface="Alegrey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9277" y="6279542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Le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bailleur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loue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son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logement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Chambre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/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Logement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entier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) à la FDR </a:t>
            </a:r>
            <a:r>
              <a:rPr lang="en-US" dirty="0">
                <a:solidFill>
                  <a:srgbClr val="0070C0"/>
                </a:solidFill>
                <a:latin typeface="Alegreya Bold"/>
              </a:rPr>
              <a:t>qui 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sous-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loue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aux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ressortissants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legreya Bold"/>
              </a:rPr>
              <a:t>u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krainiens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4038" y="7165327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Ce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dispositif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sécurise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les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propriétaires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: la FDR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signe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le bail et assure le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paiement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loyers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et charges, sur des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durées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 3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mois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à 1 an</a:t>
            </a:r>
            <a:r>
              <a:rPr lang="en-US" sz="1800" dirty="0">
                <a:solidFill>
                  <a:srgbClr val="FFFFFF"/>
                </a:solidFill>
                <a:latin typeface="Alegreya Bold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4038" y="7992301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Les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ressortissants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ukrainiens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payent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la participation à la FDR et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bénéficient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d'un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accompagnement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social.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3158" y="9391821"/>
            <a:ext cx="7401794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latin typeface="Alegreya Bold"/>
              </a:rPr>
              <a:t>Contactez</a:t>
            </a:r>
            <a:r>
              <a:rPr lang="en-US" sz="1800" dirty="0">
                <a:latin typeface="Alegreya Bold"/>
              </a:rPr>
              <a:t> la </a:t>
            </a:r>
            <a:r>
              <a:rPr lang="en-US" sz="1800" dirty="0" err="1">
                <a:latin typeface="Alegreya Bold"/>
              </a:rPr>
              <a:t>Fondation</a:t>
            </a:r>
            <a:r>
              <a:rPr lang="en-US" sz="1800" dirty="0">
                <a:latin typeface="Alegreya Bold"/>
              </a:rPr>
              <a:t> </a:t>
            </a:r>
            <a:r>
              <a:rPr lang="en-US" sz="1800" dirty="0" err="1">
                <a:latin typeface="Alegreya Bold"/>
              </a:rPr>
              <a:t>Diaconesses</a:t>
            </a:r>
            <a:r>
              <a:rPr lang="en-US" sz="1800" dirty="0">
                <a:latin typeface="Alegreya Bold"/>
              </a:rPr>
              <a:t> de </a:t>
            </a:r>
            <a:r>
              <a:rPr lang="en-US" sz="1800" dirty="0" err="1">
                <a:latin typeface="Alegreya Bold"/>
              </a:rPr>
              <a:t>Reuilly</a:t>
            </a:r>
            <a:r>
              <a:rPr lang="en-US" sz="1800" dirty="0">
                <a:latin typeface="Alegreya Bold"/>
              </a:rPr>
              <a:t> 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70151" y="9827037"/>
            <a:ext cx="3947021" cy="91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latin typeface="Alegreya Bold"/>
              </a:rPr>
              <a:t>Accueil.ukraine@fondationdiaconesses.org</a:t>
            </a:r>
          </a:p>
          <a:p>
            <a:pPr algn="ctr">
              <a:lnSpc>
                <a:spcPts val="2380"/>
              </a:lnSpc>
            </a:pPr>
            <a:r>
              <a:rPr lang="en-US" sz="1700" dirty="0">
                <a:latin typeface="Alegreya Bold"/>
              </a:rPr>
              <a:t>05 17 26 15 28</a:t>
            </a:r>
          </a:p>
          <a:p>
            <a:pPr algn="ctr">
              <a:lnSpc>
                <a:spcPts val="2380"/>
              </a:lnSpc>
            </a:pPr>
            <a:endParaRPr lang="en-US" sz="1700" dirty="0">
              <a:solidFill>
                <a:srgbClr val="FF914D"/>
              </a:solidFill>
              <a:latin typeface="Alegrey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75339" y="350973"/>
            <a:ext cx="2416746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</a:rPr>
              <a:t>Logo commune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780EF390-06E7-4334-B692-28C19FC01683}"/>
              </a:ext>
            </a:extLst>
          </p:cNvPr>
          <p:cNvSpPr txBox="1"/>
          <p:nvPr/>
        </p:nvSpPr>
        <p:spPr>
          <a:xfrm>
            <a:off x="109955" y="3994272"/>
            <a:ext cx="2459834" cy="309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70C0"/>
                </a:solidFill>
                <a:latin typeface="Alegreya Bold"/>
              </a:rPr>
              <a:t>QU’EST CE QUE L’IML ? </a:t>
            </a:r>
            <a:r>
              <a:rPr lang="en-US" sz="1800" u="sng" dirty="0">
                <a:solidFill>
                  <a:srgbClr val="FFFFFF"/>
                </a:solidFill>
                <a:latin typeface="Alegreya Bold"/>
              </a:rPr>
              <a:t>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BD4C6B1-88C3-4EF8-976D-BFEAF8139CD6}"/>
              </a:ext>
            </a:extLst>
          </p:cNvPr>
          <p:cNvSpPr txBox="1"/>
          <p:nvPr/>
        </p:nvSpPr>
        <p:spPr>
          <a:xfrm>
            <a:off x="1720850" y="895577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latin typeface="Alegreya Bold"/>
              </a:rPr>
              <a:t>Vous</a:t>
            </a:r>
            <a:r>
              <a:rPr lang="en-US" u="sng" dirty="0">
                <a:latin typeface="Alegreya Bold"/>
              </a:rPr>
              <a:t> </a:t>
            </a:r>
            <a:r>
              <a:rPr lang="en-US" u="sng" dirty="0" err="1">
                <a:latin typeface="Alegreya Bold"/>
              </a:rPr>
              <a:t>souhaitez</a:t>
            </a:r>
            <a:r>
              <a:rPr lang="en-US" u="sng" dirty="0">
                <a:latin typeface="Alegreya Bold"/>
              </a:rPr>
              <a:t> proposer un </a:t>
            </a:r>
            <a:r>
              <a:rPr lang="en-US" u="sng" dirty="0" err="1">
                <a:latin typeface="Alegreya Bold"/>
              </a:rPr>
              <a:t>hébergement</a:t>
            </a:r>
            <a:r>
              <a:rPr lang="en-US" u="sng" dirty="0">
                <a:latin typeface="Alegreya Bold"/>
              </a:rPr>
              <a:t>  ?</a:t>
            </a:r>
            <a:endParaRPr lang="fr-FR" u="sng" dirty="0">
              <a:latin typeface="Alegreya Bold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B33619-5D38-47C4-9D9E-4435CDC9A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8" y="101062"/>
            <a:ext cx="1450989" cy="19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114363" y="2543578"/>
            <a:ext cx="3346533" cy="334652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7035" t="-33514" r="-7728" b="-28811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1750" y="5489202"/>
            <a:ext cx="805726" cy="3676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39" y="6319816"/>
            <a:ext cx="805726" cy="367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39" y="7175996"/>
            <a:ext cx="805726" cy="3676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439" y="8026109"/>
            <a:ext cx="805726" cy="36761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301996" y="-195300"/>
            <a:ext cx="2458910" cy="256530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4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9955" y="2138284"/>
            <a:ext cx="7332980" cy="95468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Accueil Ukraine : </a:t>
            </a:r>
          </a:p>
          <a:p>
            <a:pPr algn="ctr">
              <a:lnSpc>
                <a:spcPts val="3920"/>
              </a:lnSpc>
            </a:pP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Le </a:t>
            </a:r>
            <a:r>
              <a:rPr lang="en-US" sz="2400" dirty="0" err="1">
                <a:solidFill>
                  <a:srgbClr val="0070C0"/>
                </a:solidFill>
                <a:latin typeface="Open Sans Extra Bold"/>
              </a:rPr>
              <a:t>logement</a:t>
            </a: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 par </a:t>
            </a:r>
            <a:r>
              <a:rPr lang="en-US" sz="2400" dirty="0" err="1">
                <a:solidFill>
                  <a:srgbClr val="0070C0"/>
                </a:solidFill>
                <a:latin typeface="Open Sans Extra Bold"/>
              </a:rPr>
              <a:t>Intermédiation</a:t>
            </a:r>
            <a:r>
              <a:rPr lang="en-US" sz="2400" dirty="0">
                <a:solidFill>
                  <a:srgbClr val="0070C0"/>
                </a:solidFill>
                <a:latin typeface="Open Sans Extra Bold"/>
              </a:rPr>
              <a:t> Locative </a:t>
            </a:r>
            <a:r>
              <a:rPr lang="en-US" sz="1200" dirty="0">
                <a:solidFill>
                  <a:srgbClr val="0070C0"/>
                </a:solidFill>
                <a:latin typeface="Open Sans Extra Bold"/>
              </a:rPr>
              <a:t>(IML)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828" y="5416854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La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Fondation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Diaconesses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Reuilly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(FDR),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conventionnée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par la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Préfecture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, assure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l’IML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pour les </a:t>
            </a:r>
            <a:r>
              <a:rPr lang="en-US" dirty="0" err="1">
                <a:solidFill>
                  <a:srgbClr val="0070C0"/>
                </a:solidFill>
                <a:latin typeface="Alegreya Bold"/>
              </a:rPr>
              <a:t>ressortissants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legreya Bold"/>
              </a:rPr>
              <a:t>u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krainiens</a:t>
            </a:r>
            <a:endParaRPr lang="en-US" sz="1800" dirty="0">
              <a:solidFill>
                <a:srgbClr val="0070C0"/>
              </a:solidFill>
              <a:latin typeface="Alegrey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9277" y="6279542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Le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bailleur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loue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son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logement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Chambre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/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Logement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entier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) à la FDR </a:t>
            </a:r>
            <a:r>
              <a:rPr lang="en-US" dirty="0">
                <a:solidFill>
                  <a:srgbClr val="0070C0"/>
                </a:solidFill>
                <a:latin typeface="Alegreya Bold"/>
              </a:rPr>
              <a:t>qui 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sous-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loue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aux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ressortissants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legreya Bold"/>
              </a:rPr>
              <a:t>u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krainiens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4038" y="7165327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Ce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dispositif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sécurise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les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propriétaires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: la FDR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signe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le bail et assure le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paiement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loyers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et charges, sur des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durées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de 3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mois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à 1 an</a:t>
            </a:r>
            <a:r>
              <a:rPr lang="en-US" sz="1800" dirty="0">
                <a:solidFill>
                  <a:srgbClr val="FFFFFF"/>
                </a:solidFill>
                <a:latin typeface="Alegreya Bold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4038" y="7992301"/>
            <a:ext cx="6596068" cy="63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dirty="0">
                <a:solidFill>
                  <a:srgbClr val="0070C0"/>
                </a:solidFill>
                <a:latin typeface="Alegreya Bold"/>
              </a:rPr>
              <a:t>Les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ressortissants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ukrainiens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payent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la participation à la FDR et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bénéficient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d'un </a:t>
            </a:r>
            <a:r>
              <a:rPr lang="en-US" sz="1800" dirty="0" err="1">
                <a:solidFill>
                  <a:srgbClr val="0070C0"/>
                </a:solidFill>
                <a:latin typeface="Alegreya Bold"/>
              </a:rPr>
              <a:t>accompagnement</a:t>
            </a:r>
            <a:r>
              <a:rPr lang="en-US" sz="1800" dirty="0">
                <a:solidFill>
                  <a:srgbClr val="0070C0"/>
                </a:solidFill>
                <a:latin typeface="Alegreya Bold"/>
              </a:rPr>
              <a:t> social.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3158" y="9391821"/>
            <a:ext cx="7401794" cy="3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latin typeface="Alegreya Bold"/>
              </a:rPr>
              <a:t>Contactez</a:t>
            </a:r>
            <a:r>
              <a:rPr lang="en-US" sz="1800" dirty="0">
                <a:latin typeface="Alegreya Bold"/>
              </a:rPr>
              <a:t> la </a:t>
            </a:r>
            <a:r>
              <a:rPr lang="en-US" sz="1800" dirty="0" err="1">
                <a:latin typeface="Alegreya Bold"/>
              </a:rPr>
              <a:t>Fondation</a:t>
            </a:r>
            <a:r>
              <a:rPr lang="en-US" sz="1800" dirty="0">
                <a:latin typeface="Alegreya Bold"/>
              </a:rPr>
              <a:t> </a:t>
            </a:r>
            <a:r>
              <a:rPr lang="en-US" sz="1800" dirty="0" err="1">
                <a:latin typeface="Alegreya Bold"/>
              </a:rPr>
              <a:t>Diaconesses</a:t>
            </a:r>
            <a:r>
              <a:rPr lang="en-US" sz="1800" dirty="0">
                <a:latin typeface="Alegreya Bold"/>
              </a:rPr>
              <a:t> de </a:t>
            </a:r>
            <a:r>
              <a:rPr lang="en-US" sz="1800" dirty="0" err="1">
                <a:latin typeface="Alegreya Bold"/>
              </a:rPr>
              <a:t>Reuilly</a:t>
            </a:r>
            <a:r>
              <a:rPr lang="en-US" sz="1800" dirty="0">
                <a:latin typeface="Alegreya Bold"/>
              </a:rPr>
              <a:t> :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70151" y="9827037"/>
            <a:ext cx="3947021" cy="91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latin typeface="Alegreya Bold"/>
              </a:rPr>
              <a:t>Accueil.ukraine@fondationdiaconesses.org</a:t>
            </a:r>
          </a:p>
          <a:p>
            <a:pPr algn="ctr">
              <a:lnSpc>
                <a:spcPts val="2380"/>
              </a:lnSpc>
            </a:pPr>
            <a:r>
              <a:rPr lang="en-US" sz="1700" dirty="0">
                <a:latin typeface="Alegreya Bold"/>
              </a:rPr>
              <a:t>05 17 26 15 28</a:t>
            </a:r>
          </a:p>
          <a:p>
            <a:pPr algn="ctr">
              <a:lnSpc>
                <a:spcPts val="2380"/>
              </a:lnSpc>
            </a:pPr>
            <a:endParaRPr lang="en-US" sz="1700" dirty="0">
              <a:solidFill>
                <a:srgbClr val="FF914D"/>
              </a:solidFill>
              <a:latin typeface="Alegrey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75339" y="350973"/>
            <a:ext cx="2416746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Open Sans"/>
              </a:rPr>
              <a:t>Logo commune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780EF390-06E7-4334-B692-28C19FC01683}"/>
              </a:ext>
            </a:extLst>
          </p:cNvPr>
          <p:cNvSpPr txBox="1"/>
          <p:nvPr/>
        </p:nvSpPr>
        <p:spPr>
          <a:xfrm>
            <a:off x="109955" y="3994272"/>
            <a:ext cx="2459834" cy="309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 dirty="0">
                <a:solidFill>
                  <a:srgbClr val="0070C0"/>
                </a:solidFill>
                <a:latin typeface="Alegreya Bold"/>
              </a:rPr>
              <a:t>QU’EST CE QUE L’IML ? </a:t>
            </a:r>
            <a:r>
              <a:rPr lang="en-US" sz="1800" u="sng" dirty="0">
                <a:solidFill>
                  <a:srgbClr val="FFFFFF"/>
                </a:solidFill>
                <a:latin typeface="Alegreya Bold"/>
              </a:rPr>
              <a:t>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BD4C6B1-88C3-4EF8-976D-BFEAF8139CD6}"/>
              </a:ext>
            </a:extLst>
          </p:cNvPr>
          <p:cNvSpPr txBox="1"/>
          <p:nvPr/>
        </p:nvSpPr>
        <p:spPr>
          <a:xfrm>
            <a:off x="1720850" y="895577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latin typeface="Alegreya Bold"/>
              </a:rPr>
              <a:t>Vous</a:t>
            </a:r>
            <a:r>
              <a:rPr lang="en-US" u="sng" dirty="0">
                <a:latin typeface="Alegreya Bold"/>
              </a:rPr>
              <a:t> </a:t>
            </a:r>
            <a:r>
              <a:rPr lang="en-US" u="sng" dirty="0" err="1">
                <a:latin typeface="Alegreya Bold"/>
              </a:rPr>
              <a:t>souhaitez</a:t>
            </a:r>
            <a:r>
              <a:rPr lang="en-US" u="sng" dirty="0">
                <a:latin typeface="Alegreya Bold"/>
              </a:rPr>
              <a:t> proposer un </a:t>
            </a:r>
            <a:r>
              <a:rPr lang="en-US" u="sng" dirty="0" err="1">
                <a:latin typeface="Alegreya Bold"/>
              </a:rPr>
              <a:t>hébergement</a:t>
            </a:r>
            <a:r>
              <a:rPr lang="en-US" u="sng" dirty="0">
                <a:latin typeface="Alegreya Bold"/>
              </a:rPr>
              <a:t>  ?</a:t>
            </a:r>
            <a:endParaRPr lang="fr-FR" u="sng" dirty="0">
              <a:latin typeface="Alegreya Bold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B33619-5D38-47C4-9D9E-4435CDC9A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8" y="101062"/>
            <a:ext cx="1450989" cy="19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260</Words>
  <Application>Microsoft Office PowerPoint</Application>
  <PresentationFormat>Personnalisé</PresentationFormat>
  <Paragraphs>26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Open Sans</vt:lpstr>
      <vt:lpstr>Open Sans Extra Bold</vt:lpstr>
      <vt:lpstr>Calibri</vt:lpstr>
      <vt:lpstr>Arial</vt:lpstr>
      <vt:lpstr>Alegreya Bold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Bleu et Orange Équipe de Majorette Danse Flyer</dc:title>
  <dc:creator>ARPAILLANGES Adrien</dc:creator>
  <cp:lastModifiedBy>MARGALHO Marianne</cp:lastModifiedBy>
  <cp:revision>12</cp:revision>
  <cp:lastPrinted>2022-11-07T13:49:06Z</cp:lastPrinted>
  <dcterms:created xsi:type="dcterms:W3CDTF">2006-08-16T00:00:00Z</dcterms:created>
  <dcterms:modified xsi:type="dcterms:W3CDTF">2022-11-07T13:54:20Z</dcterms:modified>
  <dc:identifier>DAFO6VwIGGk</dc:identifier>
</cp:coreProperties>
</file>